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401" r:id="rId18"/>
    <p:sldMasterId id="2147498490" r:id="rId19"/>
    <p:sldMasterId id="2147498502" r:id="rId20"/>
    <p:sldMasterId id="2147498514" r:id="rId21"/>
    <p:sldMasterId id="2147498526" r:id="rId22"/>
  </p:sldMasterIdLst>
  <p:notesMasterIdLst>
    <p:notesMasterId r:id="rId69"/>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536"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763" r:id="rId51"/>
    <p:sldId id="3778" r:id="rId52"/>
    <p:sldId id="3779" r:id="rId53"/>
    <p:sldId id="3784" r:id="rId54"/>
    <p:sldId id="3714" r:id="rId55"/>
    <p:sldId id="256" r:id="rId56"/>
    <p:sldId id="3760" r:id="rId57"/>
    <p:sldId id="2708" r:id="rId58"/>
    <p:sldId id="3771" r:id="rId59"/>
    <p:sldId id="3772" r:id="rId60"/>
    <p:sldId id="3773" r:id="rId61"/>
    <p:sldId id="3775" r:id="rId62"/>
    <p:sldId id="3782" r:id="rId63"/>
    <p:sldId id="3762" r:id="rId64"/>
    <p:sldId id="3695" r:id="rId65"/>
    <p:sldId id="2874" r:id="rId66"/>
    <p:sldId id="3484" r:id="rId67"/>
    <p:sldId id="3234" r:id="rId68"/>
  </p:sldIdLst>
  <p:sldSz cx="13004800" cy="9753600"/>
  <p:notesSz cx="7010400" cy="9296400"/>
  <p:embeddedFontLst>
    <p:embeddedFont>
      <p:font typeface="Algerian" panose="04020705040A02060702" pitchFamily="82" charset="0"/>
      <p:regular r:id="rId70"/>
    </p:embeddedFont>
    <p:embeddedFont>
      <p:font typeface="Arial Black" panose="020B0A04020102020204" pitchFamily="34" charset="0"/>
      <p:bold r:id="rId71"/>
    </p:embeddedFont>
    <p:embeddedFont>
      <p:font typeface="Arial Nova" panose="020B0504020202020204" pitchFamily="34" charset="0"/>
      <p:regular r:id="rId72"/>
      <p:bold r:id="rId73"/>
      <p:italic r:id="rId74"/>
      <p:boldItalic r:id="rId75"/>
    </p:embeddedFont>
    <p:embeddedFont>
      <p:font typeface="Avenir Next LT Pro" panose="020B0504020202020204" pitchFamily="34" charset="0"/>
      <p:regular r:id="rId76"/>
      <p:bold r:id="rId77"/>
      <p:italic r:id="rId78"/>
      <p:boldItalic r:id="rId79"/>
    </p:embeddedFont>
    <p:embeddedFont>
      <p:font typeface="Bernard MT Condensed" panose="02050806060905020404" pitchFamily="18" charset="0"/>
      <p:regular r:id="rId80"/>
    </p:embeddedFont>
    <p:embeddedFont>
      <p:font typeface="Bookman Old Style" panose="02050604050505020204" pitchFamily="18" charset="0"/>
      <p:regular r:id="rId81"/>
      <p:bold r:id="rId82"/>
      <p:italic r:id="rId83"/>
      <p:boldItalic r:id="rId84"/>
    </p:embeddedFont>
    <p:embeddedFont>
      <p:font typeface="Calisto MT" panose="02040603050505030304" pitchFamily="18"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Franklin Gothic Heavy" panose="020B0903020102020204" pitchFamily="34" charset="0"/>
      <p:regular r:id="rId93"/>
      <p:italic r:id="rId94"/>
    </p:embeddedFont>
    <p:embeddedFont>
      <p:font typeface="Georgia" panose="02040502050405020303" pitchFamily="18" charset="0"/>
      <p:regular r:id="rId95"/>
      <p:bold r:id="rId96"/>
      <p:italic r:id="rId97"/>
      <p:boldItalic r:id="rId98"/>
    </p:embeddedFont>
    <p:embeddedFont>
      <p:font typeface="Georgia Pro Light" panose="02040302050405020303" pitchFamily="18" charset="0"/>
      <p:regular r:id="rId99"/>
      <p:italic r:id="rId100"/>
    </p:embeddedFont>
    <p:embeddedFont>
      <p:font typeface="Georgia Pro Semibold" panose="02040702050405020303" pitchFamily="18" charset="0"/>
      <p:bold r:id="rId101"/>
      <p:boldItalic r:id="rId102"/>
    </p:embeddedFont>
    <p:embeddedFont>
      <p:font typeface="Gill Sans Nova" panose="020B0602020104020203" pitchFamily="34" charset="0"/>
      <p:regular r:id="rId103"/>
      <p:bold r:id="rId104"/>
      <p:italic r:id="rId105"/>
      <p:boldItalic r:id="rId106"/>
    </p:embeddedFont>
    <p:embeddedFont>
      <p:font typeface="Modern Love" panose="04090805081005020601" pitchFamily="82" charset="0"/>
      <p:regular r:id="rId107"/>
    </p:embeddedFont>
    <p:embeddedFont>
      <p:font typeface="Posterama" panose="020B0504020200020000" pitchFamily="34" charset="0"/>
      <p:regular r:id="rId108"/>
      <p:bold r:id="rId109"/>
      <p:italic r:id="rId110"/>
      <p:boldItalic r:id="rId111"/>
    </p:embeddedFont>
    <p:embeddedFont>
      <p:font typeface="Rockwell" panose="02060603020205020403" pitchFamily="18" charset="0"/>
      <p:regular r:id="rId112"/>
      <p:bold r:id="rId113"/>
      <p:italic r:id="rId114"/>
      <p:boldItalic r:id="rId115"/>
    </p:embeddedFont>
    <p:embeddedFont>
      <p:font typeface="The Hand" panose="03070502030502020204" pitchFamily="66" charset="0"/>
      <p:regular r:id="rId116"/>
      <p:bold r:id="rId117"/>
    </p:embeddedFont>
    <p:embeddedFont>
      <p:font typeface="Wingdings 2" panose="05020102010507070707" pitchFamily="18" charset="2"/>
      <p:regular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722" y="7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8.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5.fntdata"/><Relationship Id="rId89" Type="http://schemas.openxmlformats.org/officeDocument/2006/relationships/font" Target="fonts/font20.fntdata"/><Relationship Id="rId112" Type="http://schemas.openxmlformats.org/officeDocument/2006/relationships/font" Target="fonts/font43.fntdata"/><Relationship Id="rId16" Type="http://schemas.openxmlformats.org/officeDocument/2006/relationships/slideMaster" Target="slideMasters/slideMaster9.xml"/><Relationship Id="rId107" Type="http://schemas.openxmlformats.org/officeDocument/2006/relationships/font" Target="fonts/font38.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123"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notesMaster" Target="notesMasters/notesMaster1.xml"/><Relationship Id="rId113" Type="http://schemas.openxmlformats.org/officeDocument/2006/relationships/font" Target="fonts/font44.fntdata"/><Relationship Id="rId118" Type="http://schemas.openxmlformats.org/officeDocument/2006/relationships/font" Target="fonts/font49.fntdata"/><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4.fntdata"/><Relationship Id="rId108" Type="http://schemas.openxmlformats.org/officeDocument/2006/relationships/font" Target="fonts/font39.fntdata"/><Relationship Id="rId54" Type="http://schemas.openxmlformats.org/officeDocument/2006/relationships/slide" Target="slides/slide32.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5.fntdata"/><Relationship Id="rId119" Type="http://schemas.openxmlformats.org/officeDocument/2006/relationships/commentAuthors" Target="commentAuthor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40.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font" Target="fonts/font35.fntdata"/><Relationship Id="rId120"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8.fntdata"/><Relationship Id="rId110" Type="http://schemas.openxmlformats.org/officeDocument/2006/relationships/font" Target="fonts/font41.fntdata"/><Relationship Id="rId115" Type="http://schemas.openxmlformats.org/officeDocument/2006/relationships/font" Target="fonts/font46.fntdata"/><Relationship Id="rId61" Type="http://schemas.openxmlformats.org/officeDocument/2006/relationships/slide" Target="slides/slide39.xml"/><Relationship Id="rId82" Type="http://schemas.openxmlformats.org/officeDocument/2006/relationships/font" Target="fonts/font13.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font" Target="fonts/font36.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7.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4.fntdata"/><Relationship Id="rId88" Type="http://schemas.openxmlformats.org/officeDocument/2006/relationships/font" Target="fonts/font19.fntdata"/><Relationship Id="rId111" Type="http://schemas.openxmlformats.org/officeDocument/2006/relationships/font" Target="fonts/font42.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7.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font" Target="fonts/font4.fntdata"/><Relationship Id="rId78" Type="http://schemas.openxmlformats.org/officeDocument/2006/relationships/font" Target="fonts/font9.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87306" y="1246293"/>
            <a:ext cx="8401837" cy="5280946"/>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87307" y="6750109"/>
            <a:ext cx="7233388" cy="1491136"/>
          </a:xfrm>
        </p:spPr>
        <p:txBody>
          <a:bodyPr>
            <a:normAutofit/>
          </a:bodyPr>
          <a:lstStyle>
            <a:lvl1pPr marL="0" indent="0">
              <a:buNone/>
              <a:defRPr sz="2133">
                <a:solidFill>
                  <a:schemeClr val="tx2"/>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43985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905039"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731625"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435543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95774" y="813448"/>
            <a:ext cx="11137318" cy="19887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901255" y="2820612"/>
            <a:ext cx="5340917"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906734" y="4002075"/>
            <a:ext cx="5340917"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665873" y="2820612"/>
            <a:ext cx="5367220"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665873" y="4002075"/>
            <a:ext cx="5367220"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0258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906410" y="1273516"/>
            <a:ext cx="10814348" cy="2606007"/>
          </a:xfrm>
        </p:spPr>
        <p:txBody>
          <a:bodyPr anchor="t">
            <a:normAutofit/>
          </a:bodyPr>
          <a:lstStyle>
            <a:lvl1pPr>
              <a:defRPr sz="576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576936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33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95775" y="1417882"/>
            <a:ext cx="3249504" cy="2104250"/>
          </a:xfrm>
        </p:spPr>
        <p:txBody>
          <a:bodyPr anchor="t">
            <a:normAutofit/>
          </a:bodyPr>
          <a:lstStyle>
            <a:lvl1pPr>
              <a:lnSpc>
                <a:spcPct val="110000"/>
              </a:lnSpc>
              <a:defRPr sz="2560" cap="all" spc="427"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611516" y="1246294"/>
            <a:ext cx="6142117" cy="7369385"/>
          </a:xfrm>
        </p:spPr>
        <p:txBody>
          <a:bodyPr>
            <a:normAutofit/>
          </a:bodyPr>
          <a:lstStyle>
            <a:lvl1pPr>
              <a:defRPr sz="3840"/>
            </a:lvl1pPr>
            <a:lvl2pPr>
              <a:defRPr sz="3413"/>
            </a:lvl2pPr>
            <a:lvl3pPr>
              <a:defRPr sz="2987"/>
            </a:lvl3pPr>
            <a:lvl4pPr>
              <a:defRPr sz="2560"/>
            </a:lvl4pPr>
            <a:lvl5pPr>
              <a:defRPr sz="256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95775" y="3791850"/>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2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95775" y="1407025"/>
            <a:ext cx="3249503" cy="2115108"/>
          </a:xfrm>
        </p:spPr>
        <p:txBody>
          <a:bodyPr anchor="t">
            <a:normAutofit/>
          </a:bodyPr>
          <a:lstStyle>
            <a:lvl1pPr>
              <a:lnSpc>
                <a:spcPct val="110000"/>
              </a:lnSpc>
              <a:defRPr sz="2560" cap="all" spc="32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689604" y="1246294"/>
            <a:ext cx="6339836" cy="7369385"/>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95775" y="3791848"/>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11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143271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9306560" y="1246293"/>
            <a:ext cx="2804160" cy="7369388"/>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94080" y="1246293"/>
            <a:ext cx="8249920" cy="7369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3994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74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67246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870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7944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1936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801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2667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55560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9366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7528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381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20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414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4768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0250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73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606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967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2017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913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72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98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53491" y="793292"/>
            <a:ext cx="11701069" cy="4452703"/>
          </a:xfrm>
        </p:spPr>
        <p:txBody>
          <a:bodyPr anchor="b">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53491" y="5549805"/>
            <a:ext cx="11701069" cy="3186530"/>
          </a:xfrm>
        </p:spPr>
        <p:txBody>
          <a:bodyPr>
            <a:normAutofit/>
          </a:bodyPr>
          <a:lstStyle>
            <a:lvl1pPr marL="0" indent="0" algn="l">
              <a:buNone/>
              <a:defRPr sz="2133"/>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2/20/2025</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97405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2/20/2025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319049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53491" y="793293"/>
            <a:ext cx="11701069" cy="4474880"/>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53491" y="5549806"/>
            <a:ext cx="11701069" cy="3111030"/>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2/20/2025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157563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50240" y="2960170"/>
            <a:ext cx="5770880" cy="5824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583682" y="2960170"/>
            <a:ext cx="5770880" cy="5824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2/20/2025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95838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50240" y="519290"/>
            <a:ext cx="11462174" cy="188524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50241" y="2695248"/>
            <a:ext cx="5747173" cy="1171786"/>
          </a:xfrm>
        </p:spPr>
        <p:txBody>
          <a:bodyPr anchor="b"/>
          <a:lstStyle>
            <a:lvl1pPr marL="0" indent="0">
              <a:buNone/>
              <a:defRPr sz="2560" b="0" i="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50241" y="4042255"/>
            <a:ext cx="5747173" cy="476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579083" y="2695248"/>
            <a:ext cx="5775477" cy="1171786"/>
          </a:xfrm>
        </p:spPr>
        <p:txBody>
          <a:bodyPr anchor="b"/>
          <a:lstStyle>
            <a:lvl1pPr marL="0" indent="0">
              <a:buNone/>
              <a:defRPr sz="2560" b="0" i="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579083" y="4042255"/>
            <a:ext cx="5775477" cy="476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2/20/2025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28717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2/20/2025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100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2/20/2025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889421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53492" y="650239"/>
            <a:ext cx="5302210" cy="3783403"/>
          </a:xfrm>
        </p:spPr>
        <p:txBody>
          <a:bodyPr anchor="b">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502400" y="650241"/>
            <a:ext cx="5848909" cy="8169249"/>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53492" y="4735984"/>
            <a:ext cx="5302210" cy="4083507"/>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2/20/2025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648405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53492" y="650240"/>
            <a:ext cx="5302210" cy="3793756"/>
          </a:xfrm>
        </p:spPr>
        <p:txBody>
          <a:bodyPr anchor="b">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502400" y="650239"/>
            <a:ext cx="5848909" cy="7685477"/>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53492" y="4725629"/>
            <a:ext cx="5302210" cy="3621376"/>
          </a:xfrm>
        </p:spPr>
        <p:txBody>
          <a:bodyPr>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2/20/2025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8193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2/20/2025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884397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9306560" y="793293"/>
            <a:ext cx="3044749" cy="80261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53491" y="793293"/>
            <a:ext cx="8249920" cy="80261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2/20/2025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356882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2/20/2025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2/20/2025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2/20/2025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911889" y="1596250"/>
            <a:ext cx="7761849" cy="4809099"/>
          </a:xfrm>
        </p:spPr>
        <p:txBody>
          <a:bodyPr anchor="b">
            <a:normAutofit/>
          </a:bodyPr>
          <a:lstStyle>
            <a:lvl1pPr algn="l">
              <a:defRPr sz="512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911887" y="6560629"/>
            <a:ext cx="7761849" cy="1680616"/>
          </a:xfrm>
        </p:spPr>
        <p:txBody>
          <a:bodyPr>
            <a:normAutofit/>
          </a:bodyPr>
          <a:lstStyle>
            <a:lvl1pPr marL="0" indent="0" algn="l">
              <a:buNone/>
              <a:defRPr sz="1920"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168958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2/20/2025</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6058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2/20/2025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2/20/2025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906411" y="1246296"/>
            <a:ext cx="11123029" cy="15446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906409" y="2938288"/>
            <a:ext cx="11123030" cy="5551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875027" y="9040143"/>
            <a:ext cx="3585453" cy="519289"/>
          </a:xfrm>
          <a:prstGeom prst="rect">
            <a:avLst/>
          </a:prstGeom>
        </p:spPr>
        <p:txBody>
          <a:bodyPr vert="horz" lIns="91440" tIns="45720" rIns="91440" bIns="45720" rtlCol="0" anchor="ctr"/>
          <a:lstStyle>
            <a:lvl1pPr algn="r">
              <a:defRPr sz="960">
                <a:solidFill>
                  <a:schemeClr val="tx2"/>
                </a:solidFill>
              </a:defRPr>
            </a:lvl1pPr>
          </a:lstStyle>
          <a:p>
            <a:fld id="{326951E3-958F-4611-B170-D081BA0250F9}" type="datetimeFigureOut">
              <a:rPr lang="en-US" smtClean="0"/>
              <a:pPr/>
              <a:t>2/20/2025</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915998" y="9040143"/>
            <a:ext cx="4389120" cy="519289"/>
          </a:xfrm>
          <a:prstGeom prst="rect">
            <a:avLst/>
          </a:prstGeom>
        </p:spPr>
        <p:txBody>
          <a:bodyPr vert="horz" lIns="91440" tIns="45720" rIns="91440" bIns="45720" rtlCol="0" anchor="ctr"/>
          <a:lstStyle>
            <a:lvl1pPr algn="l">
              <a:defRPr sz="96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1541761" y="9040143"/>
            <a:ext cx="658847" cy="519289"/>
          </a:xfrm>
          <a:prstGeom prst="rect">
            <a:avLst/>
          </a:prstGeom>
        </p:spPr>
        <p:txBody>
          <a:bodyPr vert="horz" lIns="91440" tIns="45720" rIns="91440" bIns="45720" rtlCol="0" anchor="ctr"/>
          <a:lstStyle>
            <a:lvl1pPr algn="r">
              <a:defRPr sz="96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1015998" y="889276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44093"/>
      </p:ext>
    </p:extLst>
  </p:cSld>
  <p:clrMap bg1="dk1" tx1="lt1" bg2="dk2" tx2="lt2" accent1="accent1" accent2="accent2" accent3="accent3" accent4="accent4" accent5="accent5" accent6="accent6" hlink="hlink" folHlink="folHlink"/>
  <p:sldLayoutIdLst>
    <p:sldLayoutId id="2147498402" r:id="rId1"/>
    <p:sldLayoutId id="2147498403" r:id="rId2"/>
    <p:sldLayoutId id="2147498404" r:id="rId3"/>
    <p:sldLayoutId id="2147498405" r:id="rId4"/>
    <p:sldLayoutId id="2147498406" r:id="rId5"/>
    <p:sldLayoutId id="2147498407" r:id="rId6"/>
    <p:sldLayoutId id="2147498408" r:id="rId7"/>
    <p:sldLayoutId id="2147498409" r:id="rId8"/>
    <p:sldLayoutId id="2147498410" r:id="rId9"/>
    <p:sldLayoutId id="2147498411" r:id="rId10"/>
    <p:sldLayoutId id="2147498412" r:id="rId11"/>
  </p:sldLayoutIdLst>
  <p:txStyles>
    <p:titleStyle>
      <a:lvl1pPr algn="l" defTabSz="975390" rtl="0" eaLnBrk="1" latinLnBrk="0" hangingPunct="1">
        <a:lnSpc>
          <a:spcPct val="100000"/>
        </a:lnSpc>
        <a:spcBef>
          <a:spcPct val="0"/>
        </a:spcBef>
        <a:buNone/>
        <a:defRPr sz="4693" kern="1200">
          <a:solidFill>
            <a:schemeClr val="tx2"/>
          </a:solidFill>
          <a:latin typeface="+mj-lt"/>
          <a:ea typeface="+mj-ea"/>
          <a:cs typeface="+mj-cs"/>
        </a:defRPr>
      </a:lvl1pPr>
    </p:titleStyle>
    <p:bodyStyle>
      <a:lvl1pPr marL="243848" indent="-243848" algn="l" defTabSz="975390" rtl="0" eaLnBrk="1" latinLnBrk="0" hangingPunct="1">
        <a:lnSpc>
          <a:spcPct val="120000"/>
        </a:lnSpc>
        <a:spcBef>
          <a:spcPts val="1067"/>
        </a:spcBef>
        <a:buSzPct val="70000"/>
        <a:buFont typeface="Arial" panose="020B0604020202020204" pitchFamily="34" charset="0"/>
        <a:buChar char="•"/>
        <a:defRPr sz="2133" kern="1200">
          <a:solidFill>
            <a:schemeClr val="tx2"/>
          </a:solidFill>
          <a:latin typeface="+mn-lt"/>
          <a:ea typeface="+mn-ea"/>
          <a:cs typeface="+mn-cs"/>
        </a:defRPr>
      </a:lvl1pPr>
      <a:lvl2pPr marL="292617" indent="0" algn="l" defTabSz="975390" rtl="0" eaLnBrk="1" latinLnBrk="0" hangingPunct="1">
        <a:lnSpc>
          <a:spcPct val="120000"/>
        </a:lnSpc>
        <a:spcBef>
          <a:spcPts val="533"/>
        </a:spcBef>
        <a:buSzPct val="70000"/>
        <a:buFontTx/>
        <a:buNone/>
        <a:defRPr sz="1920" i="1" kern="1200">
          <a:solidFill>
            <a:schemeClr val="tx2"/>
          </a:solidFill>
          <a:latin typeface="+mn-lt"/>
          <a:ea typeface="+mn-ea"/>
          <a:cs typeface="+mn-cs"/>
        </a:defRPr>
      </a:lvl2pPr>
      <a:lvl3pPr marL="536465" indent="-243848" algn="l" defTabSz="975390" rtl="0" eaLnBrk="1" latinLnBrk="0" hangingPunct="1">
        <a:lnSpc>
          <a:spcPct val="120000"/>
        </a:lnSpc>
        <a:spcBef>
          <a:spcPts val="533"/>
        </a:spcBef>
        <a:buSzPct val="70000"/>
        <a:buFont typeface="Arial" panose="020B0604020202020204" pitchFamily="34" charset="0"/>
        <a:buChar char="•"/>
        <a:defRPr sz="1920" kern="1200">
          <a:solidFill>
            <a:schemeClr val="tx2"/>
          </a:solidFill>
          <a:latin typeface="+mn-lt"/>
          <a:ea typeface="+mn-ea"/>
          <a:cs typeface="+mn-cs"/>
        </a:defRPr>
      </a:lvl3pPr>
      <a:lvl4pPr marL="585234" indent="0" algn="l" defTabSz="975390" rtl="0" eaLnBrk="1" latinLnBrk="0" hangingPunct="1">
        <a:lnSpc>
          <a:spcPct val="120000"/>
        </a:lnSpc>
        <a:spcBef>
          <a:spcPts val="533"/>
        </a:spcBef>
        <a:buSzPct val="70000"/>
        <a:buFont typeface="Arial" panose="020B0604020202020204" pitchFamily="34" charset="0"/>
        <a:buNone/>
        <a:defRPr sz="1707" i="1" kern="1200">
          <a:solidFill>
            <a:schemeClr val="tx2"/>
          </a:solidFill>
          <a:latin typeface="+mn-lt"/>
          <a:ea typeface="+mn-ea"/>
          <a:cs typeface="+mn-cs"/>
        </a:defRPr>
      </a:lvl4pPr>
      <a:lvl5pPr marL="877851" indent="-243848" algn="l" defTabSz="975390" rtl="0" eaLnBrk="1" latinLnBrk="0" hangingPunct="1">
        <a:lnSpc>
          <a:spcPct val="120000"/>
        </a:lnSpc>
        <a:spcBef>
          <a:spcPts val="533"/>
        </a:spcBef>
        <a:buSzPct val="7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0398354"/>
      </p:ext>
    </p:extLst>
  </p:cSld>
  <p:clrMap bg1="lt1" tx1="dk1" bg2="dk2" tx2="lt2" accent1="accent1" accent2="accent2" accent3="accent3" accent4="accent4" accent5="accent5" accent6="accent6" hlink="hlink" folHlink="folHlink"/>
  <p:sldLayoutIdLst>
    <p:sldLayoutId id="2147498491" r:id="rId1"/>
    <p:sldLayoutId id="2147498492" r:id="rId2"/>
    <p:sldLayoutId id="2147498493" r:id="rId3"/>
    <p:sldLayoutId id="2147498494" r:id="rId4"/>
    <p:sldLayoutId id="2147498495" r:id="rId5"/>
    <p:sldLayoutId id="2147498496" r:id="rId6"/>
    <p:sldLayoutId id="2147498497" r:id="rId7"/>
    <p:sldLayoutId id="2147498498" r:id="rId8"/>
    <p:sldLayoutId id="2147498499" r:id="rId9"/>
    <p:sldLayoutId id="2147498500" r:id="rId10"/>
    <p:sldLayoutId id="21474985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2/20/2025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33587652"/>
      </p:ext>
    </p:extLst>
  </p:cSld>
  <p:clrMap bg1="lt1" tx1="dk1" bg2="lt2" tx2="dk2" accent1="accent1" accent2="accent2" accent3="accent3" accent4="accent4" accent5="accent5" accent6="accent6" hlink="hlink" folHlink="folHlink"/>
  <p:sldLayoutIdLst>
    <p:sldLayoutId id="2147498503" r:id="rId1"/>
    <p:sldLayoutId id="2147498504" r:id="rId2"/>
    <p:sldLayoutId id="2147498505" r:id="rId3"/>
    <p:sldLayoutId id="2147498506" r:id="rId4"/>
    <p:sldLayoutId id="2147498507" r:id="rId5"/>
    <p:sldLayoutId id="2147498508" r:id="rId6"/>
    <p:sldLayoutId id="2147498509" r:id="rId7"/>
    <p:sldLayoutId id="2147498510" r:id="rId8"/>
    <p:sldLayoutId id="2147498511" r:id="rId9"/>
    <p:sldLayoutId id="2147498512" r:id="rId10"/>
    <p:sldLayoutId id="214749851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1" y="0"/>
            <a:ext cx="13004801" cy="97536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0" y="331332"/>
            <a:ext cx="10197842" cy="9422268"/>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50240" y="793294"/>
            <a:ext cx="11704320" cy="188524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50240" y="2995490"/>
            <a:ext cx="11704320" cy="57408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50240" y="9040143"/>
            <a:ext cx="2926080" cy="519289"/>
          </a:xfrm>
          <a:prstGeom prst="rect">
            <a:avLst/>
          </a:prstGeom>
        </p:spPr>
        <p:txBody>
          <a:bodyPr vert="horz" lIns="91440" tIns="45720" rIns="91440" bIns="45720" rtlCol="0" anchor="ctr"/>
          <a:lstStyle>
            <a:lvl1pPr algn="l">
              <a:defRPr lang="en-US" sz="853" kern="1200" cap="all" spc="213" smtClean="0">
                <a:solidFill>
                  <a:schemeClr val="tx1"/>
                </a:solidFill>
                <a:latin typeface="+mn-lt"/>
                <a:ea typeface="+mn-ea"/>
                <a:cs typeface="Segoe UI Semilight" panose="020B0402040204020203" pitchFamily="34" charset="0"/>
              </a:defRPr>
            </a:lvl1pPr>
          </a:lstStyle>
          <a:p>
            <a:fld id="{F481A142-DA77-4A5F-AD1F-14E6C18F0F5F}" type="datetime1">
              <a:rPr lang="en-US" smtClean="0"/>
              <a:t>2/20/2025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lang="en-US" sz="853" kern="1200" cap="all" spc="213"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810240" y="9040143"/>
            <a:ext cx="1544320" cy="519289"/>
          </a:xfrm>
          <a:prstGeom prst="rect">
            <a:avLst/>
          </a:prstGeom>
        </p:spPr>
        <p:txBody>
          <a:bodyPr vert="horz" lIns="91440" tIns="45720" rIns="91440" bIns="45720" rtlCol="0" anchor="ctr"/>
          <a:lstStyle>
            <a:lvl1pPr algn="r">
              <a:defRPr lang="en-US" sz="853" kern="1200" cap="all" spc="213"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653584150"/>
      </p:ext>
    </p:extLst>
  </p:cSld>
  <p:clrMap bg1="lt1" tx1="dk1" bg2="lt2" tx2="dk2" accent1="accent1" accent2="accent2" accent3="accent3" accent4="accent4" accent5="accent5" accent6="accent6" hlink="hlink" folHlink="folHlink"/>
  <p:sldLayoutIdLst>
    <p:sldLayoutId id="2147498515" r:id="rId1"/>
    <p:sldLayoutId id="2147498516" r:id="rId2"/>
    <p:sldLayoutId id="2147498517" r:id="rId3"/>
    <p:sldLayoutId id="2147498518" r:id="rId4"/>
    <p:sldLayoutId id="2147498519" r:id="rId5"/>
    <p:sldLayoutId id="2147498520" r:id="rId6"/>
    <p:sldLayoutId id="2147498521" r:id="rId7"/>
    <p:sldLayoutId id="2147498522" r:id="rId8"/>
    <p:sldLayoutId id="2147498523" r:id="rId9"/>
    <p:sldLayoutId id="2147498524" r:id="rId10"/>
    <p:sldLayoutId id="2147498525" r:id="rId11"/>
  </p:sldLayoutIdLst>
  <p:hf sldNum="0" hdr="0" ftr="0" dt="0"/>
  <p:txStyles>
    <p:titleStyle>
      <a:lvl1pPr algn="l" defTabSz="975390" rtl="0" eaLnBrk="1" latinLnBrk="0" hangingPunct="1">
        <a:lnSpc>
          <a:spcPct val="100000"/>
        </a:lnSpc>
        <a:spcBef>
          <a:spcPct val="0"/>
        </a:spcBef>
        <a:buNone/>
        <a:defRPr sz="4693" kern="1200">
          <a:solidFill>
            <a:schemeClr val="tx1"/>
          </a:solidFill>
          <a:latin typeface="+mj-lt"/>
          <a:ea typeface="+mj-ea"/>
          <a:cs typeface="+mj-cs"/>
        </a:defRPr>
      </a:lvl1pPr>
    </p:titleStyle>
    <p:bodyStyle>
      <a:lvl1pPr marL="0" indent="0" algn="l" defTabSz="975390" rtl="0" eaLnBrk="1" latinLnBrk="0" hangingPunct="1">
        <a:lnSpc>
          <a:spcPct val="110000"/>
        </a:lnSpc>
        <a:spcBef>
          <a:spcPts val="1067"/>
        </a:spcBef>
        <a:buClr>
          <a:schemeClr val="accent5"/>
        </a:buClr>
        <a:buFont typeface="Avenir Next LT Pro" panose="020B0504020202020204" pitchFamily="34" charset="0"/>
        <a:buNone/>
        <a:defRPr sz="2133" kern="1200">
          <a:solidFill>
            <a:schemeClr val="tx1"/>
          </a:solidFill>
          <a:latin typeface="+mn-lt"/>
          <a:ea typeface="+mn-ea"/>
          <a:cs typeface="+mn-cs"/>
        </a:defRPr>
      </a:lvl1pPr>
      <a:lvl2pPr marL="243848" indent="0" algn="l" defTabSz="975390" rtl="0" eaLnBrk="1" latinLnBrk="0" hangingPunct="1">
        <a:lnSpc>
          <a:spcPct val="110000"/>
        </a:lnSpc>
        <a:spcBef>
          <a:spcPts val="533"/>
        </a:spcBef>
        <a:buClr>
          <a:schemeClr val="accent5"/>
        </a:buClr>
        <a:buFont typeface="Avenir Next LT Pro" panose="020B0504020202020204" pitchFamily="34" charset="0"/>
        <a:buNone/>
        <a:defRPr sz="1920" kern="1200">
          <a:solidFill>
            <a:schemeClr val="tx1"/>
          </a:solidFill>
          <a:latin typeface="+mn-lt"/>
          <a:ea typeface="+mn-ea"/>
          <a:cs typeface="+mn-cs"/>
        </a:defRPr>
      </a:lvl2pPr>
      <a:lvl3pPr marL="487695" indent="0" algn="l" defTabSz="975390" rtl="0" eaLnBrk="1" latinLnBrk="0" hangingPunct="1">
        <a:lnSpc>
          <a:spcPct val="110000"/>
        </a:lnSpc>
        <a:spcBef>
          <a:spcPts val="533"/>
        </a:spcBef>
        <a:buClr>
          <a:schemeClr val="accent5"/>
        </a:buClr>
        <a:buFont typeface="Avenir Next LT Pro" panose="020B0504020202020204" pitchFamily="34" charset="0"/>
        <a:buNone/>
        <a:defRPr sz="1707" kern="1200">
          <a:solidFill>
            <a:schemeClr val="tx1"/>
          </a:solidFill>
          <a:latin typeface="+mn-lt"/>
          <a:ea typeface="+mn-ea"/>
          <a:cs typeface="+mn-cs"/>
        </a:defRPr>
      </a:lvl3pPr>
      <a:lvl4pPr marL="731543" indent="0" algn="l" defTabSz="975390" rtl="0" eaLnBrk="1" latinLnBrk="0" hangingPunct="1">
        <a:lnSpc>
          <a:spcPct val="110000"/>
        </a:lnSpc>
        <a:spcBef>
          <a:spcPts val="533"/>
        </a:spcBef>
        <a:buClr>
          <a:schemeClr val="accent5"/>
        </a:buClr>
        <a:buFont typeface="Avenir Next LT Pro" panose="020B0504020202020204" pitchFamily="34" charset="0"/>
        <a:buNone/>
        <a:defRPr sz="1493" kern="1200">
          <a:solidFill>
            <a:schemeClr val="tx1"/>
          </a:solidFill>
          <a:latin typeface="+mn-lt"/>
          <a:ea typeface="+mn-ea"/>
          <a:cs typeface="+mn-cs"/>
        </a:defRPr>
      </a:lvl4pPr>
      <a:lvl5pPr marL="975390" indent="0" algn="l" defTabSz="975390" rtl="0" eaLnBrk="1" latinLnBrk="0" hangingPunct="1">
        <a:lnSpc>
          <a:spcPct val="110000"/>
        </a:lnSpc>
        <a:spcBef>
          <a:spcPts val="533"/>
        </a:spcBef>
        <a:buClr>
          <a:schemeClr val="accent5"/>
        </a:buClr>
        <a:buFont typeface="Avenir Next LT Pro" panose="020B0504020202020204" pitchFamily="34" charset="0"/>
        <a:buNone/>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2/20/2025</a:t>
            </a:fld>
            <a:endParaRPr lang="en-US" dirty="0"/>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2/20/2025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2/20/2025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2/20/2025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2/20/2025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2/20/2025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2/20/2025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2/20/2025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2/20/2025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3.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getfortifyfl.com/" TargetMode="Externa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mailto:devereux.elizabeth@somersetcollegeprep.org" TargetMode="Externa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2.x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dirty="0">
                <a:latin typeface="Arial Black" panose="020B0A04020102020204" pitchFamily="34" charset="0"/>
              </a:rPr>
              <a:t>Lanyards and IDs are a </a:t>
            </a:r>
            <a:r>
              <a:rPr lang="en-US" u="sng" dirty="0">
                <a:latin typeface="Arial Black" panose="020B0A04020102020204" pitchFamily="34" charset="0"/>
              </a:rPr>
              <a:t>Mandatory</a:t>
            </a:r>
            <a:br>
              <a:rPr lang="en-US" u="sng" dirty="0">
                <a:latin typeface="Arial Black" panose="020B0A04020102020204" pitchFamily="34" charset="0"/>
              </a:rPr>
            </a:br>
            <a:r>
              <a:rPr lang="en-US" dirty="0">
                <a:latin typeface="Arial Black" panose="020B0A04020102020204" pitchFamily="34" charset="0"/>
              </a:rPr>
              <a:t>Part of your uniform</a:t>
            </a:r>
            <a:br>
              <a:rPr lang="en-US" u="sng" dirty="0"/>
            </a:br>
            <a:endParaRPr lang="en-US" dirty="0"/>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Needs to be </a:t>
            </a:r>
            <a:r>
              <a:rPr lang="en-US" sz="2560" kern="1200" dirty="0">
                <a:solidFill>
                  <a:prstClr val="black"/>
                </a:solidFill>
                <a:highlight>
                  <a:srgbClr val="FFFF00"/>
                </a:highlight>
                <a:latin typeface="Arial Black"/>
                <a:ea typeface="+mn-ea"/>
                <a:cs typeface="+mn-cs"/>
              </a:rPr>
              <a:t>worn around your neck,</a:t>
            </a:r>
            <a:r>
              <a:rPr lang="en-US" sz="2560" kern="1200" dirty="0">
                <a:solidFill>
                  <a:prstClr val="black"/>
                </a:solidFill>
                <a:latin typeface="Arial Black"/>
                <a:ea typeface="+mn-ea"/>
                <a:cs typeface="+mn-cs"/>
              </a:rPr>
              <a:t> all day/everyday during school hours</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Lanyard $3</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dirty="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3E5E-4432-EDFC-7E6C-C43BC8F7671B}"/>
              </a:ext>
            </a:extLst>
          </p:cNvPr>
          <p:cNvPicPr>
            <a:picLocks noChangeAspect="1"/>
          </p:cNvPicPr>
          <p:nvPr/>
        </p:nvPicPr>
        <p:blipFill>
          <a:blip r:embed="rId2"/>
          <a:stretch>
            <a:fillRect/>
          </a:stretch>
        </p:blipFill>
        <p:spPr>
          <a:xfrm>
            <a:off x="0" y="1219200"/>
            <a:ext cx="13004800" cy="7315200"/>
          </a:xfrm>
          <a:prstGeom prst="rect">
            <a:avLst/>
          </a:prstGeom>
        </p:spPr>
      </p:pic>
      <p:sp>
        <p:nvSpPr>
          <p:cNvPr id="16" name="Rectangle 15">
            <a:extLst>
              <a:ext uri="{FF2B5EF4-FFF2-40B4-BE49-F238E27FC236}">
                <a16:creationId xmlns:a16="http://schemas.microsoft.com/office/drawing/2014/main" id="{7024CD3C-C655-9D1C-E3D1-6D0F1C88DAF2}"/>
              </a:ext>
            </a:extLst>
          </p:cNvPr>
          <p:cNvSpPr/>
          <p:nvPr/>
        </p:nvSpPr>
        <p:spPr>
          <a:xfrm>
            <a:off x="0" y="1219199"/>
            <a:ext cx="13004800" cy="7315199"/>
          </a:xfrm>
          <a:prstGeom prst="rect">
            <a:avLst/>
          </a:prstGeom>
          <a:solidFill>
            <a:schemeClr val="bg1">
              <a:lumMod val="75000"/>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9" name="TextBox 8">
            <a:extLst>
              <a:ext uri="{FF2B5EF4-FFF2-40B4-BE49-F238E27FC236}">
                <a16:creationId xmlns:a16="http://schemas.microsoft.com/office/drawing/2014/main" id="{B8C7753C-4BE2-614D-EAAA-DD2B0660A254}"/>
              </a:ext>
            </a:extLst>
          </p:cNvPr>
          <p:cNvSpPr txBox="1"/>
          <p:nvPr/>
        </p:nvSpPr>
        <p:spPr>
          <a:xfrm>
            <a:off x="0" y="1219200"/>
            <a:ext cx="13004800" cy="880241"/>
          </a:xfrm>
          <a:prstGeom prst="rect">
            <a:avLst/>
          </a:prstGeom>
          <a:solidFill>
            <a:srgbClr val="711919"/>
          </a:solidFill>
          <a:ln w="38100">
            <a:solidFill>
              <a:srgbClr val="FFC000"/>
            </a:solidFill>
          </a:ln>
        </p:spPr>
        <p:txBody>
          <a:bodyPr wrap="square" rtlCol="0">
            <a:spAutoFit/>
          </a:bodyPr>
          <a:lstStyle/>
          <a:p>
            <a:pPr algn="ctr" defTabSz="975390"/>
            <a:r>
              <a:rPr lang="en-US" sz="5120" b="1" kern="1200">
                <a:solidFill>
                  <a:srgbClr val="FFC000"/>
                </a:solidFill>
                <a:latin typeface="Times New Roman" panose="02020603050405020304" pitchFamily="18" charset="0"/>
                <a:ea typeface="+mn-ea"/>
                <a:cs typeface="Times New Roman" panose="02020603050405020304" pitchFamily="18" charset="0"/>
              </a:rPr>
              <a:t>Student Parking</a:t>
            </a:r>
          </a:p>
        </p:txBody>
      </p:sp>
      <p:sp>
        <p:nvSpPr>
          <p:cNvPr id="10" name="TextBox 9">
            <a:extLst>
              <a:ext uri="{FF2B5EF4-FFF2-40B4-BE49-F238E27FC236}">
                <a16:creationId xmlns:a16="http://schemas.microsoft.com/office/drawing/2014/main" id="{70358D41-D813-036F-40B1-23A492B17267}"/>
              </a:ext>
            </a:extLst>
          </p:cNvPr>
          <p:cNvSpPr txBox="1"/>
          <p:nvPr/>
        </p:nvSpPr>
        <p:spPr>
          <a:xfrm>
            <a:off x="0" y="791064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Non-Permitted Parking: </a:t>
            </a:r>
            <a:r>
              <a:rPr lang="en-US" sz="3413" b="1" i="1" kern="1200">
                <a:solidFill>
                  <a:srgbClr val="FFC000"/>
                </a:solidFill>
                <a:latin typeface="Times New Roman" panose="02020603050405020304" pitchFamily="18" charset="0"/>
                <a:ea typeface="+mn-ea"/>
                <a:cs typeface="Times New Roman" panose="02020603050405020304" pitchFamily="18" charset="0"/>
              </a:rPr>
              <a:t>TOWED at OWNERS EXPENSE</a:t>
            </a:r>
          </a:p>
        </p:txBody>
      </p:sp>
      <p:sp>
        <p:nvSpPr>
          <p:cNvPr id="12" name="TextBox 11">
            <a:extLst>
              <a:ext uri="{FF2B5EF4-FFF2-40B4-BE49-F238E27FC236}">
                <a16:creationId xmlns:a16="http://schemas.microsoft.com/office/drawing/2014/main" id="{33AA983D-A933-F1E2-0EF8-2B39606EB0FA}"/>
              </a:ext>
            </a:extLst>
          </p:cNvPr>
          <p:cNvSpPr txBox="1"/>
          <p:nvPr/>
        </p:nvSpPr>
        <p:spPr>
          <a:xfrm>
            <a:off x="0" y="2770210"/>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Only students with a parking permit may park on campus.</a:t>
            </a:r>
          </a:p>
        </p:txBody>
      </p:sp>
      <p:sp>
        <p:nvSpPr>
          <p:cNvPr id="13" name="TextBox 12">
            <a:extLst>
              <a:ext uri="{FF2B5EF4-FFF2-40B4-BE49-F238E27FC236}">
                <a16:creationId xmlns:a16="http://schemas.microsoft.com/office/drawing/2014/main" id="{F8A5C383-84C4-F939-9A7F-02BFB37415CE}"/>
              </a:ext>
            </a:extLst>
          </p:cNvPr>
          <p:cNvSpPr txBox="1"/>
          <p:nvPr/>
        </p:nvSpPr>
        <p:spPr>
          <a:xfrm>
            <a:off x="-2" y="4053314"/>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1</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st</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Warning</a:t>
            </a:r>
          </a:p>
        </p:txBody>
      </p:sp>
      <p:sp>
        <p:nvSpPr>
          <p:cNvPr id="14" name="TextBox 13">
            <a:extLst>
              <a:ext uri="{FF2B5EF4-FFF2-40B4-BE49-F238E27FC236}">
                <a16:creationId xmlns:a16="http://schemas.microsoft.com/office/drawing/2014/main" id="{21A221AE-31AD-1121-897F-7A944278F26C}"/>
              </a:ext>
            </a:extLst>
          </p:cNvPr>
          <p:cNvSpPr txBox="1"/>
          <p:nvPr/>
        </p:nvSpPr>
        <p:spPr>
          <a:xfrm>
            <a:off x="0" y="5337083"/>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2</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nd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Detention</a:t>
            </a:r>
          </a:p>
        </p:txBody>
      </p:sp>
      <p:sp>
        <p:nvSpPr>
          <p:cNvPr id="15" name="TextBox 14">
            <a:extLst>
              <a:ext uri="{FF2B5EF4-FFF2-40B4-BE49-F238E27FC236}">
                <a16:creationId xmlns:a16="http://schemas.microsoft.com/office/drawing/2014/main" id="{65622783-89CF-BC93-B0D0-0A6C8D4E81F8}"/>
              </a:ext>
            </a:extLst>
          </p:cNvPr>
          <p:cNvSpPr txBox="1"/>
          <p:nvPr/>
        </p:nvSpPr>
        <p:spPr>
          <a:xfrm>
            <a:off x="0" y="663013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3</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rd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Revocation of  Parking Permit</a:t>
            </a:r>
          </a:p>
        </p:txBody>
      </p:sp>
    </p:spTree>
    <p:extLst>
      <p:ext uri="{BB962C8B-B14F-4D97-AF65-F5344CB8AC3E}">
        <p14:creationId xmlns:p14="http://schemas.microsoft.com/office/powerpoint/2010/main" val="7867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dirty="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dirty="0"/>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dirty="0"/>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dirty="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dirty="0"/>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dirty="0"/>
              <a:t>It is important to always remember that </a:t>
            </a:r>
            <a:r>
              <a:rPr lang="en-US" sz="5120" b="1" dirty="0"/>
              <a:t>If You See Something, Say Something</a:t>
            </a:r>
            <a:r>
              <a:rPr lang="en-US" sz="5120" dirty="0"/>
              <a:t>!  With </a:t>
            </a:r>
            <a:r>
              <a:rPr lang="en-US" sz="5120" i="1" dirty="0"/>
              <a:t>FortifyFL</a:t>
            </a:r>
            <a:r>
              <a:rPr lang="en-US" sz="5120" dirty="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dirty="0"/>
              <a:t>You can submit a tip from any computer at: </a:t>
            </a:r>
            <a:r>
              <a:rPr lang="en-US" sz="5760" dirty="0">
                <a:hlinkClick r:id="rId2"/>
              </a:rPr>
              <a:t>https://getfortifyfl.com/</a:t>
            </a:r>
            <a:r>
              <a:rPr lang="en-US" sz="5760" dirty="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dirty="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dirty="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dirty="0"/>
              <a:t>Step 1</a:t>
            </a:r>
            <a:r>
              <a:rPr lang="en-US" sz="6400" dirty="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dirty="0"/>
              <a:t>Step 2</a:t>
            </a:r>
            <a:r>
              <a:rPr lang="en-US" sz="6400" dirty="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dirty="0"/>
              <a:t>Step 3</a:t>
            </a:r>
            <a:r>
              <a:rPr lang="en-US" sz="6400" dirty="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dirty="0"/>
              <a:t>Step 4</a:t>
            </a:r>
            <a:r>
              <a:rPr lang="en-US" sz="6400" dirty="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dirty="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dirty="0">
                <a:solidFill>
                  <a:prstClr val="black"/>
                </a:solidFill>
                <a:latin typeface="Calibri" panose="020F0502020204030204"/>
                <a:ea typeface="+mn-ea"/>
                <a:cs typeface="+mn-cs"/>
              </a:rPr>
              <a:t>If someone who knowingly submits a false tip through </a:t>
            </a:r>
            <a:r>
              <a:rPr lang="en-US" altLang="en-US" sz="3840" kern="1200" dirty="0" err="1">
                <a:solidFill>
                  <a:prstClr val="black"/>
                </a:solidFill>
                <a:latin typeface="Calibri" panose="020F0502020204030204"/>
                <a:ea typeface="+mn-ea"/>
                <a:cs typeface="+mn-cs"/>
              </a:rPr>
              <a:t>FortifyFL</a:t>
            </a:r>
            <a:r>
              <a:rPr lang="en-US" altLang="en-US" sz="3840" kern="1200" dirty="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233F-368A-4027-0BD8-A8D8180CE3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B47083-AA72-B0D3-0381-35D87119FA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9F5781-83CC-E266-8430-7283A6F6CFDB}"/>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39974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FF12-D3E2-88DB-9C74-3F7CDED1DB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44DFF-FA53-1738-34DF-101DBC19BA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E96CC8-5E83-EB46-7151-9E8051B7CFB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28624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65F95-9EBC-8F40-7DCD-E022630F2F99}"/>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4D5CF2B9-4266-4DA5-439B-AE34ADC35718}"/>
              </a:ext>
            </a:extLst>
          </p:cNvPr>
          <p:cNvSpPr>
            <a:spLocks noGrp="1"/>
          </p:cNvSpPr>
          <p:nvPr>
            <p:ph type="subTitle" idx="1"/>
          </p:nvPr>
        </p:nvSpPr>
        <p:spPr>
          <a:xfrm>
            <a:off x="368300" y="279400"/>
            <a:ext cx="12636500" cy="7198360"/>
          </a:xfrm>
        </p:spPr>
        <p:txBody>
          <a:bodyPr>
            <a:normAutofit/>
          </a:bodyPr>
          <a:lstStyle/>
          <a:p>
            <a:r>
              <a:rPr lang="en-US" sz="5400" dirty="0"/>
              <a:t>History Fair Students Selected for this Friday’s Districts Competition:  Please pick up your permission slip or if you already have picked one up, return it to me by Thursday!</a:t>
            </a:r>
          </a:p>
          <a:p>
            <a:endParaRPr lang="en-US" sz="5400" dirty="0"/>
          </a:p>
        </p:txBody>
      </p:sp>
      <p:pic>
        <p:nvPicPr>
          <p:cNvPr id="4" name="Picture 3">
            <a:extLst>
              <a:ext uri="{FF2B5EF4-FFF2-40B4-BE49-F238E27FC236}">
                <a16:creationId xmlns:a16="http://schemas.microsoft.com/office/drawing/2014/main" id="{FDCC514A-7675-8CCE-85BE-9B46B77F8CB5}"/>
              </a:ext>
            </a:extLst>
          </p:cNvPr>
          <p:cNvPicPr>
            <a:picLocks noChangeAspect="1"/>
          </p:cNvPicPr>
          <p:nvPr/>
        </p:nvPicPr>
        <p:blipFill>
          <a:blip r:embed="rId2"/>
          <a:stretch>
            <a:fillRect/>
          </a:stretch>
        </p:blipFill>
        <p:spPr>
          <a:xfrm>
            <a:off x="2159001" y="3983107"/>
            <a:ext cx="9220200" cy="4811502"/>
          </a:xfrm>
          <a:prstGeom prst="rect">
            <a:avLst/>
          </a:prstGeom>
        </p:spPr>
      </p:pic>
    </p:spTree>
    <p:extLst>
      <p:ext uri="{BB962C8B-B14F-4D97-AF65-F5344CB8AC3E}">
        <p14:creationId xmlns:p14="http://schemas.microsoft.com/office/powerpoint/2010/main" val="2782992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48A7-FDCA-6E99-F70C-6AF25CFEF9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DF408A-321D-2DEC-3348-001FAA071A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EDCDF6C-3D05-EDDC-907B-51C905DAD676}"/>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873175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103961-3F43-462E-9588-B5C7B4E9A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eorgia Pro Light"/>
            </a:endParaRPr>
          </a:p>
        </p:txBody>
      </p:sp>
      <p:sp>
        <p:nvSpPr>
          <p:cNvPr id="2" name="Title 1"/>
          <p:cNvSpPr>
            <a:spLocks noGrp="1"/>
          </p:cNvSpPr>
          <p:nvPr>
            <p:ph type="ctrTitle"/>
          </p:nvPr>
        </p:nvSpPr>
        <p:spPr>
          <a:xfrm>
            <a:off x="6138140" y="1479356"/>
            <a:ext cx="6183584" cy="4493055"/>
          </a:xfrm>
        </p:spPr>
        <p:txBody>
          <a:bodyPr anchor="b">
            <a:normAutofit/>
          </a:bodyPr>
          <a:lstStyle/>
          <a:p>
            <a:r>
              <a:rPr lang="en-US"/>
              <a:t>Win a yearbook by creating the cover(front and back) for this year's theme: Vinyl Rewind!</a:t>
            </a:r>
          </a:p>
        </p:txBody>
      </p:sp>
      <p:sp>
        <p:nvSpPr>
          <p:cNvPr id="3" name="Subtitle 2"/>
          <p:cNvSpPr>
            <a:spLocks noGrp="1"/>
          </p:cNvSpPr>
          <p:nvPr>
            <p:ph type="subTitle" idx="1"/>
          </p:nvPr>
        </p:nvSpPr>
        <p:spPr>
          <a:xfrm>
            <a:off x="6142828" y="5629982"/>
            <a:ext cx="6614124" cy="2314739"/>
          </a:xfrm>
        </p:spPr>
        <p:txBody>
          <a:bodyPr anchor="b">
            <a:normAutofit/>
          </a:bodyPr>
          <a:lstStyle/>
          <a:p>
            <a:r>
              <a:rPr lang="en-US"/>
              <a:t>Email </a:t>
            </a:r>
            <a:r>
              <a:rPr lang="en-US">
                <a:hlinkClick r:id="rId2"/>
              </a:rPr>
              <a:t>devereux.elizabeth@somersetcollegeprep.org</a:t>
            </a:r>
            <a:r>
              <a:rPr lang="en-US"/>
              <a:t> if digital or bring physical copy to room 228</a:t>
            </a:r>
          </a:p>
        </p:txBody>
      </p:sp>
      <p:pic>
        <p:nvPicPr>
          <p:cNvPr id="4" name="Picture 3" descr="A black and white circle with white text&#10;&#10;AI-generated content may be incorrect.">
            <a:extLst>
              <a:ext uri="{FF2B5EF4-FFF2-40B4-BE49-F238E27FC236}">
                <a16:creationId xmlns:a16="http://schemas.microsoft.com/office/drawing/2014/main" id="{1D210255-8DE8-C1AC-ACC7-3699BFE5B1B5}"/>
              </a:ext>
            </a:extLst>
          </p:cNvPr>
          <p:cNvPicPr>
            <a:picLocks noChangeAspect="1"/>
          </p:cNvPicPr>
          <p:nvPr/>
        </p:nvPicPr>
        <p:blipFill>
          <a:blip r:embed="rId3"/>
          <a:stretch>
            <a:fillRect/>
          </a:stretch>
        </p:blipFill>
        <p:spPr>
          <a:xfrm>
            <a:off x="1015999" y="2248476"/>
            <a:ext cx="4673602" cy="5134731"/>
          </a:xfrm>
          <a:prstGeom prst="rect">
            <a:avLst/>
          </a:prstGeom>
        </p:spPr>
      </p:pic>
      <p:cxnSp>
        <p:nvCxnSpPr>
          <p:cNvPr id="11" name="Straight Connector 10">
            <a:extLst>
              <a:ext uri="{FF2B5EF4-FFF2-40B4-BE49-F238E27FC236}">
                <a16:creationId xmlns:a16="http://schemas.microsoft.com/office/drawing/2014/main" id="{877D2E09-61AE-44FF-8043-0EC7392831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5998" y="788877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43318" y="2278151"/>
            <a:ext cx="12118187" cy="2919253"/>
          </a:xfrm>
          <a:prstGeom prst="rect">
            <a:avLst/>
          </a:prstGeom>
        </p:spPr>
        <p:txBody>
          <a:bodyPr spcFirstLastPara="1" wrap="square" lIns="130027" tIns="130027" rIns="130027" bIns="130027" anchor="b" anchorCtr="0">
            <a:normAutofit/>
          </a:bodyPr>
          <a:lstStyle/>
          <a:p>
            <a:pPr algn="l"/>
            <a:r>
              <a:rPr lang="en"/>
              <a:t> </a:t>
            </a:r>
            <a:endParaRPr/>
          </a:p>
        </p:txBody>
      </p:sp>
      <p:sp>
        <p:nvSpPr>
          <p:cNvPr id="55" name="Google Shape;55;p13"/>
          <p:cNvSpPr txBox="1">
            <a:spLocks noGrp="1"/>
          </p:cNvSpPr>
          <p:nvPr>
            <p:ph type="subTitle" idx="1"/>
          </p:nvPr>
        </p:nvSpPr>
        <p:spPr>
          <a:xfrm>
            <a:off x="443307" y="5249956"/>
            <a:ext cx="12118187" cy="1127253"/>
          </a:xfrm>
          <a:prstGeom prst="rect">
            <a:avLst/>
          </a:prstGeom>
        </p:spPr>
        <p:txBody>
          <a:bodyPr spcFirstLastPara="1" wrap="square" lIns="130027" tIns="130027" rIns="130027" bIns="130027" anchor="t" anchorCtr="0">
            <a:normAutofit/>
          </a:bodyPr>
          <a:lstStyle/>
          <a:p>
            <a:pPr marL="0" indent="0" algn="l"/>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62C3-DD21-2F66-BE50-6780A7A009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3A7717-6576-A95B-9C6F-57DA5548FD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501371-527A-CB2A-0D47-E8B3C87EBB2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668802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6046" y="1278729"/>
            <a:ext cx="4083955" cy="2083661"/>
          </a:xfrm>
        </p:spPr>
        <p:txBody>
          <a:bodyPr anchor="t">
            <a:normAutofit/>
          </a:bodyPr>
          <a:lstStyle/>
          <a:p>
            <a:pPr algn="r"/>
            <a:r>
              <a:rPr lang="en-US" sz="6000" dirty="0">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6121269" y="7368297"/>
            <a:ext cx="6415053" cy="1900406"/>
          </a:xfrm>
        </p:spPr>
        <p:txBody>
          <a:bodyPr vert="horz" lIns="91440" tIns="45720" rIns="91440" bIns="45720" rtlCol="0" anchor="t">
            <a:noAutofit/>
          </a:bodyPr>
          <a:lstStyle/>
          <a:p>
            <a:pPr algn="r"/>
            <a:r>
              <a:rPr lang="en-US" sz="2400" dirty="0">
                <a:solidFill>
                  <a:schemeClr val="bg1"/>
                </a:solidFill>
              </a:rPr>
              <a:t>Tickets on sale starting Monday February 24th  </a:t>
            </a:r>
            <a:endParaRPr lang="en-US" sz="2800" dirty="0">
              <a:solidFill>
                <a:schemeClr val="bg1"/>
              </a:solidFill>
              <a:highlight>
                <a:srgbClr val="000000"/>
              </a:highlight>
            </a:endParaRPr>
          </a:p>
          <a:p>
            <a:pPr algn="r"/>
            <a:r>
              <a:rPr lang="en-US" sz="2800" i="1" dirty="0">
                <a:solidFill>
                  <a:schemeClr val="bg1"/>
                </a:solidFill>
                <a:highlight>
                  <a:srgbClr val="000000"/>
                </a:highlight>
              </a:rPr>
              <a:t>Friday February 28</a:t>
            </a:r>
            <a:r>
              <a:rPr lang="en-US" sz="2800" i="1" baseline="30000" dirty="0">
                <a:solidFill>
                  <a:schemeClr val="bg1"/>
                </a:solidFill>
                <a:highlight>
                  <a:srgbClr val="000000"/>
                </a:highlight>
              </a:rPr>
              <a:t>th</a:t>
            </a:r>
            <a:r>
              <a:rPr lang="en-US" sz="2800" i="1" dirty="0">
                <a:solidFill>
                  <a:schemeClr val="bg1"/>
                </a:solidFill>
                <a:highlight>
                  <a:srgbClr val="000000"/>
                </a:highlight>
              </a:rPr>
              <a:t> 8pm to 12 midnight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79504" y="2570735"/>
            <a:ext cx="148306" cy="148308"/>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0477" y="2914526"/>
            <a:ext cx="0" cy="561040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6046" y="2892145"/>
            <a:ext cx="6500384" cy="3708224"/>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36322" y="2989137"/>
            <a:ext cx="136227" cy="136228"/>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sp>
        <p:nvSpPr>
          <p:cNvPr id="7" name="TextBox 6">
            <a:extLst>
              <a:ext uri="{FF2B5EF4-FFF2-40B4-BE49-F238E27FC236}">
                <a16:creationId xmlns:a16="http://schemas.microsoft.com/office/drawing/2014/main" id="{FADD0FAE-B5E5-6328-74DE-1C29F55A4296}"/>
              </a:ext>
            </a:extLst>
          </p:cNvPr>
          <p:cNvSpPr txBox="1"/>
          <p:nvPr/>
        </p:nvSpPr>
        <p:spPr>
          <a:xfrm>
            <a:off x="9475370" y="2687045"/>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B30810E8-7699-D1CC-C9AC-6DCD038C4178}"/>
              </a:ext>
            </a:extLst>
          </p:cNvPr>
          <p:cNvSpPr txBox="1"/>
          <p:nvPr/>
        </p:nvSpPr>
        <p:spPr>
          <a:xfrm>
            <a:off x="7543046" y="1682938"/>
            <a:ext cx="4511538" cy="64196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The cost is $10 in advance, $20 at the door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Tickets will be sold in  morning and during lunch.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Permission slips are available in the cafeteria and in the front office near the sofa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   See Mr. Horne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srgbClr val="000000"/>
              </a:solidFill>
              <a:effectLst/>
              <a:highlight>
                <a:srgbClr val="FF0000"/>
              </a:highligh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A7D07F6A-7EB9-E9AA-A45D-735F4BD7A3B0}"/>
              </a:ext>
            </a:extLst>
          </p:cNvPr>
          <p:cNvSpPr txBox="1"/>
          <p:nvPr/>
        </p:nvSpPr>
        <p:spPr>
          <a:xfrm>
            <a:off x="685800" y="6934200"/>
            <a:ext cx="47596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Arial"/>
                <a:cs typeface="Arial"/>
                <a:sym typeface="Arial"/>
              </a:rPr>
              <a:t>Enjoy a night of fun on campus</a:t>
            </a:r>
          </a:p>
        </p:txBody>
      </p:sp>
    </p:spTree>
    <p:extLst>
      <p:ext uri="{BB962C8B-B14F-4D97-AF65-F5344CB8AC3E}">
        <p14:creationId xmlns:p14="http://schemas.microsoft.com/office/powerpoint/2010/main" val="3100345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8E0B-06BA-90BE-0A34-CC39F9375B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223D09-B759-00C0-EE7E-C50BC9032F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1C7C29-9B47-2ABB-4A01-27F1A9AF06E8}"/>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690903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6A2373-E70C-1AB1-58C1-DA6DADA52655}"/>
              </a:ext>
            </a:extLst>
          </p:cNvPr>
          <p:cNvPicPr>
            <a:picLocks noChangeAspect="1"/>
          </p:cNvPicPr>
          <p:nvPr/>
        </p:nvPicPr>
        <p:blipFill>
          <a:blip r:embed="rId2"/>
          <a:stretch>
            <a:fillRect/>
          </a:stretch>
        </p:blipFill>
        <p:spPr>
          <a:xfrm>
            <a:off x="6109005" y="0"/>
            <a:ext cx="6895795" cy="9753600"/>
          </a:xfrm>
          <a:prstGeom prst="rect">
            <a:avLst/>
          </a:prstGeom>
        </p:spPr>
      </p:pic>
      <p:sp>
        <p:nvSpPr>
          <p:cNvPr id="2" name="Title 1">
            <a:extLst>
              <a:ext uri="{FF2B5EF4-FFF2-40B4-BE49-F238E27FC236}">
                <a16:creationId xmlns:a16="http://schemas.microsoft.com/office/drawing/2014/main" id="{61361EE1-718D-A2FC-8D62-931063FFEC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7B8EA72-C89F-F35E-65C3-D9810327E87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BA812C7-E192-5C67-D0A4-D2B86FDCFACE}"/>
              </a:ext>
            </a:extLst>
          </p:cNvPr>
          <p:cNvPicPr>
            <a:picLocks noChangeAspect="1"/>
          </p:cNvPicPr>
          <p:nvPr/>
        </p:nvPicPr>
        <p:blipFill>
          <a:blip r:embed="rId3"/>
          <a:stretch>
            <a:fillRect/>
          </a:stretch>
        </p:blipFill>
        <p:spPr>
          <a:xfrm>
            <a:off x="0" y="0"/>
            <a:ext cx="6761112" cy="9563100"/>
          </a:xfrm>
          <a:prstGeom prst="rect">
            <a:avLst/>
          </a:prstGeom>
        </p:spPr>
      </p:pic>
    </p:spTree>
    <p:extLst>
      <p:ext uri="{BB962C8B-B14F-4D97-AF65-F5344CB8AC3E}">
        <p14:creationId xmlns:p14="http://schemas.microsoft.com/office/powerpoint/2010/main" val="1532107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9DA2-D690-4901-3487-0D704E99AF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A8CCF2-BC90-37C9-7711-26BBA93CC8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DF1F6E-53A9-58A5-45FC-EE2D6E65073C}"/>
              </a:ext>
            </a:extLst>
          </p:cNvPr>
          <p:cNvPicPr>
            <a:picLocks noChangeAspect="1"/>
          </p:cNvPicPr>
          <p:nvPr/>
        </p:nvPicPr>
        <p:blipFill>
          <a:blip r:embed="rId2"/>
          <a:stretch>
            <a:fillRect/>
          </a:stretch>
        </p:blipFill>
        <p:spPr>
          <a:xfrm>
            <a:off x="108103" y="0"/>
            <a:ext cx="6546698" cy="9753600"/>
          </a:xfrm>
          <a:prstGeom prst="rect">
            <a:avLst/>
          </a:prstGeom>
        </p:spPr>
      </p:pic>
      <p:pic>
        <p:nvPicPr>
          <p:cNvPr id="7" name="Picture 6">
            <a:extLst>
              <a:ext uri="{FF2B5EF4-FFF2-40B4-BE49-F238E27FC236}">
                <a16:creationId xmlns:a16="http://schemas.microsoft.com/office/drawing/2014/main" id="{D39F2B80-D185-3074-4359-D11D24757693}"/>
              </a:ext>
            </a:extLst>
          </p:cNvPr>
          <p:cNvPicPr>
            <a:picLocks noChangeAspect="1"/>
          </p:cNvPicPr>
          <p:nvPr/>
        </p:nvPicPr>
        <p:blipFill>
          <a:blip r:embed="rId3"/>
          <a:stretch>
            <a:fillRect/>
          </a:stretch>
        </p:blipFill>
        <p:spPr>
          <a:xfrm>
            <a:off x="6467924" y="0"/>
            <a:ext cx="6536876" cy="9753600"/>
          </a:xfrm>
          <a:prstGeom prst="rect">
            <a:avLst/>
          </a:prstGeom>
        </p:spPr>
      </p:pic>
    </p:spTree>
    <p:extLst>
      <p:ext uri="{BB962C8B-B14F-4D97-AF65-F5344CB8AC3E}">
        <p14:creationId xmlns:p14="http://schemas.microsoft.com/office/powerpoint/2010/main" val="3829043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13004801" cy="73152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sp>
        <p:nvSpPr>
          <p:cNvPr id="55" name="Freeform: Shape 54">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67699"/>
            <a:ext cx="10197842" cy="7066701"/>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Avenir Next LT Pro"/>
            </a:endParaRPr>
          </a:p>
        </p:txBody>
      </p:sp>
      <p:sp useBgFill="1">
        <p:nvSpPr>
          <p:cNvPr id="5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57" name="Rectangle 56">
            <a:extLst>
              <a:ext uri="{FF2B5EF4-FFF2-40B4-BE49-F238E27FC236}">
                <a16:creationId xmlns:a16="http://schemas.microsoft.com/office/drawing/2014/main" id="{ECB8209D-448F-43CE-A81C-44908847B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13004801" cy="73152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sp>
        <p:nvSpPr>
          <p:cNvPr id="5" name="Speech Bubble: Rectangle with Corners Rounded 4">
            <a:extLst>
              <a:ext uri="{FF2B5EF4-FFF2-40B4-BE49-F238E27FC236}">
                <a16:creationId xmlns:a16="http://schemas.microsoft.com/office/drawing/2014/main" id="{83719EC6-8D35-1B40-0ADE-8523C318BFDD}"/>
              </a:ext>
            </a:extLst>
          </p:cNvPr>
          <p:cNvSpPr/>
          <p:nvPr/>
        </p:nvSpPr>
        <p:spPr>
          <a:xfrm>
            <a:off x="476842" y="1301239"/>
            <a:ext cx="5316438" cy="325962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2" name="Title 1"/>
          <p:cNvSpPr>
            <a:spLocks noGrp="1"/>
          </p:cNvSpPr>
          <p:nvPr>
            <p:ph type="ctrTitle"/>
          </p:nvPr>
        </p:nvSpPr>
        <p:spPr>
          <a:xfrm>
            <a:off x="897331" y="1808834"/>
            <a:ext cx="4734313" cy="2243151"/>
          </a:xfrm>
        </p:spPr>
        <p:txBody>
          <a:bodyPr vert="horz" lIns="97536" tIns="48768" rIns="97536" bIns="48768" rtlCol="0" anchor="b">
            <a:normAutofit fontScale="90000"/>
          </a:bodyPr>
          <a:lstStyle/>
          <a:p>
            <a:r>
              <a:rPr lang="en-US" sz="4693" dirty="0"/>
              <a:t>NO DRAMA CLUB THIS WEEK! AUDITIONS Soon!</a:t>
            </a:r>
          </a:p>
        </p:txBody>
      </p:sp>
      <p:pic>
        <p:nvPicPr>
          <p:cNvPr id="30" name="Picture 29" descr="A colorful background with different colored shapes&#10;&#10;Description automatically generated with medium confidence">
            <a:extLst>
              <a:ext uri="{FF2B5EF4-FFF2-40B4-BE49-F238E27FC236}">
                <a16:creationId xmlns:a16="http://schemas.microsoft.com/office/drawing/2014/main" id="{F238AD0F-7404-AC42-DEA2-D9EFBEEB87BE}"/>
              </a:ext>
            </a:extLst>
          </p:cNvPr>
          <p:cNvPicPr>
            <a:picLocks noChangeAspect="1"/>
          </p:cNvPicPr>
          <p:nvPr/>
        </p:nvPicPr>
        <p:blipFill>
          <a:blip r:embed="rId2">
            <a:alphaModFix/>
          </a:blip>
          <a:srcRect t="12945" r="2" b="6679"/>
          <a:stretch/>
        </p:blipFill>
        <p:spPr>
          <a:xfrm>
            <a:off x="5796534" y="1219200"/>
            <a:ext cx="6900319" cy="3341669"/>
          </a:xfrm>
          <a:custGeom>
            <a:avLst/>
            <a:gdLst/>
            <a:ahLst/>
            <a:cxnLst/>
            <a:rect l="l" t="t" r="r" b="b"/>
            <a:pathLst>
              <a:path w="4991611" h="2417325">
                <a:moveTo>
                  <a:pt x="1698515" y="1777228"/>
                </a:moveTo>
                <a:cubicBezTo>
                  <a:pt x="1741089" y="1769773"/>
                  <a:pt x="1786507" y="1778559"/>
                  <a:pt x="1824679" y="1805354"/>
                </a:cubicBezTo>
                <a:cubicBezTo>
                  <a:pt x="1901020" y="1858944"/>
                  <a:pt x="1919464" y="1964275"/>
                  <a:pt x="1865874" y="2040617"/>
                </a:cubicBezTo>
                <a:cubicBezTo>
                  <a:pt x="1812284" y="2116959"/>
                  <a:pt x="1706954" y="2135403"/>
                  <a:pt x="1630612" y="2081813"/>
                </a:cubicBezTo>
                <a:cubicBezTo>
                  <a:pt x="1554269" y="2028223"/>
                  <a:pt x="1535825" y="1922892"/>
                  <a:pt x="1589415" y="1846551"/>
                </a:cubicBezTo>
                <a:cubicBezTo>
                  <a:pt x="1616210" y="1808379"/>
                  <a:pt x="1655940" y="1784683"/>
                  <a:pt x="1698515" y="1777228"/>
                </a:cubicBezTo>
                <a:close/>
                <a:moveTo>
                  <a:pt x="203804" y="138075"/>
                </a:moveTo>
                <a:cubicBezTo>
                  <a:pt x="242325" y="138765"/>
                  <a:pt x="281060" y="150569"/>
                  <a:pt x="314966" y="174370"/>
                </a:cubicBezTo>
                <a:cubicBezTo>
                  <a:pt x="405384" y="237841"/>
                  <a:pt x="427228" y="362591"/>
                  <a:pt x="363758" y="453009"/>
                </a:cubicBezTo>
                <a:cubicBezTo>
                  <a:pt x="300287" y="543426"/>
                  <a:pt x="175537" y="565271"/>
                  <a:pt x="85119" y="501800"/>
                </a:cubicBezTo>
                <a:cubicBezTo>
                  <a:pt x="-5298" y="438330"/>
                  <a:pt x="-27143" y="313579"/>
                  <a:pt x="36328" y="223162"/>
                </a:cubicBezTo>
                <a:cubicBezTo>
                  <a:pt x="75997" y="166651"/>
                  <a:pt x="139603" y="136926"/>
                  <a:pt x="203804" y="138075"/>
                </a:cubicBezTo>
                <a:close/>
                <a:moveTo>
                  <a:pt x="4523751" y="0"/>
                </a:moveTo>
                <a:lnTo>
                  <a:pt x="4991611" y="0"/>
                </a:lnTo>
                <a:lnTo>
                  <a:pt x="4990548" y="56396"/>
                </a:lnTo>
                <a:cubicBezTo>
                  <a:pt x="4984038" y="86656"/>
                  <a:pt x="4971488" y="116139"/>
                  <a:pt x="4952586" y="143066"/>
                </a:cubicBezTo>
                <a:cubicBezTo>
                  <a:pt x="4876979" y="250772"/>
                  <a:pt x="4728373" y="276794"/>
                  <a:pt x="4620666" y="201187"/>
                </a:cubicBezTo>
                <a:cubicBezTo>
                  <a:pt x="4566812" y="163383"/>
                  <a:pt x="4533379" y="107329"/>
                  <a:pt x="4522861" y="47263"/>
                </a:cubicBezTo>
                <a:close/>
                <a:moveTo>
                  <a:pt x="541421" y="0"/>
                </a:moveTo>
                <a:lnTo>
                  <a:pt x="4356714" y="0"/>
                </a:lnTo>
                <a:lnTo>
                  <a:pt x="4356205" y="34459"/>
                </a:lnTo>
                <a:cubicBezTo>
                  <a:pt x="4362464" y="136224"/>
                  <a:pt x="4407157" y="234699"/>
                  <a:pt x="4484237" y="308330"/>
                </a:cubicBezTo>
                <a:cubicBezTo>
                  <a:pt x="4486133" y="310151"/>
                  <a:pt x="4488029" y="311972"/>
                  <a:pt x="4489907" y="313811"/>
                </a:cubicBezTo>
                <a:cubicBezTo>
                  <a:pt x="4733674" y="552267"/>
                  <a:pt x="4749088" y="944782"/>
                  <a:pt x="4524822" y="1201671"/>
                </a:cubicBezTo>
                <a:cubicBezTo>
                  <a:pt x="4437309" y="1301892"/>
                  <a:pt x="4326199" y="1368457"/>
                  <a:pt x="4207357" y="1400707"/>
                </a:cubicBezTo>
                <a:cubicBezTo>
                  <a:pt x="4066155" y="1439039"/>
                  <a:pt x="3957711" y="1552796"/>
                  <a:pt x="3920694" y="1694333"/>
                </a:cubicBezTo>
                <a:cubicBezTo>
                  <a:pt x="3882006" y="1842233"/>
                  <a:pt x="3807745" y="1983116"/>
                  <a:pt x="3697275" y="2103649"/>
                </a:cubicBezTo>
                <a:cubicBezTo>
                  <a:pt x="3339919" y="2493573"/>
                  <a:pt x="2728866" y="2524228"/>
                  <a:pt x="2334530" y="2171713"/>
                </a:cubicBezTo>
                <a:cubicBezTo>
                  <a:pt x="2237292" y="2084783"/>
                  <a:pt x="2161737" y="1982852"/>
                  <a:pt x="2108126" y="1872607"/>
                </a:cubicBezTo>
                <a:cubicBezTo>
                  <a:pt x="2041917" y="1736456"/>
                  <a:pt x="1902913" y="1651778"/>
                  <a:pt x="1751632" y="1647497"/>
                </a:cubicBezTo>
                <a:cubicBezTo>
                  <a:pt x="1363811" y="1636421"/>
                  <a:pt x="978655" y="1451953"/>
                  <a:pt x="721917" y="1088629"/>
                </a:cubicBezTo>
                <a:cubicBezTo>
                  <a:pt x="514495" y="795116"/>
                  <a:pt x="442915" y="431247"/>
                  <a:pt x="515690" y="89522"/>
                </a:cubicBezTo>
                <a:close/>
              </a:path>
            </a:pathLst>
          </a:custGeom>
        </p:spPr>
      </p:pic>
      <p:pic>
        <p:nvPicPr>
          <p:cNvPr id="4" name="Picture 3" descr="A cartoon of a person in a red hat&#10;&#10;Description automatically generated">
            <a:extLst>
              <a:ext uri="{FF2B5EF4-FFF2-40B4-BE49-F238E27FC236}">
                <a16:creationId xmlns:a16="http://schemas.microsoft.com/office/drawing/2014/main" id="{A4E74B33-880F-1E54-76DB-E6F591C6721D}"/>
              </a:ext>
            </a:extLst>
          </p:cNvPr>
          <p:cNvPicPr>
            <a:picLocks noChangeAspect="1"/>
          </p:cNvPicPr>
          <p:nvPr/>
        </p:nvPicPr>
        <p:blipFill>
          <a:blip r:embed="rId3"/>
          <a:srcRect t="11714" r="3" b="28466"/>
          <a:stretch/>
        </p:blipFill>
        <p:spPr>
          <a:xfrm>
            <a:off x="1" y="5010381"/>
            <a:ext cx="5684646" cy="3524014"/>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p:spPr>
      </p:pic>
      <p:sp>
        <p:nvSpPr>
          <p:cNvPr id="3" name="Subtitle 2"/>
          <p:cNvSpPr>
            <a:spLocks noGrp="1"/>
          </p:cNvSpPr>
          <p:nvPr>
            <p:ph type="subTitle" idx="1"/>
          </p:nvPr>
        </p:nvSpPr>
        <p:spPr>
          <a:xfrm>
            <a:off x="6448104" y="5091233"/>
            <a:ext cx="5588294" cy="2461635"/>
          </a:xfrm>
        </p:spPr>
        <p:txBody>
          <a:bodyPr vert="horz" lIns="97536" tIns="48768" rIns="97536" bIns="48768" rtlCol="0" anchor="t">
            <a:normAutofit/>
          </a:bodyPr>
          <a:lstStyle/>
          <a:p>
            <a:r>
              <a:rPr lang="en-US" b="1" dirty="0"/>
              <a:t>No Drama this week!! Keep an eye on the BAND App/Morning Announcements for Audition </a:t>
            </a:r>
            <a:r>
              <a:rPr lang="en-US" b="1"/>
              <a:t>Details!</a:t>
            </a:r>
            <a:endParaRPr lang="en-US" b="1" dirty="0"/>
          </a:p>
          <a:p>
            <a:r>
              <a:rPr lang="en-US" b="1" dirty="0"/>
              <a:t>Multiple days available for auditions, details posted soon!</a:t>
            </a:r>
          </a:p>
        </p:txBody>
      </p:sp>
    </p:spTree>
    <p:extLst>
      <p:ext uri="{BB962C8B-B14F-4D97-AF65-F5344CB8AC3E}">
        <p14:creationId xmlns:p14="http://schemas.microsoft.com/office/powerpoint/2010/main" val="109857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39700"/>
            <a:ext cx="13004779" cy="961389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dirty="0"/>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-Science Olympiad- At lunch, in 247B</a:t>
            </a:r>
          </a:p>
          <a:p>
            <a:pPr marL="0" indent="0">
              <a:buNone/>
            </a:pPr>
            <a:r>
              <a:rPr lang="en-US" sz="3800" dirty="0"/>
              <a:t>-Gay-Straight Alliance (GSA)- At lunch, in 169C</a:t>
            </a:r>
          </a:p>
          <a:p>
            <a:pPr marL="0" indent="0">
              <a:buNone/>
            </a:pPr>
            <a:r>
              <a:rPr lang="en-US" sz="3800" dirty="0"/>
              <a:t>-Students Working Against Tobacco (S.W.A.T)- At lunch, in 168C Every other Friday: Next Meeting is 2/14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4.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7.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Props1.xml><?xml version="1.0" encoding="utf-8"?>
<ds:datastoreItem xmlns:ds="http://schemas.openxmlformats.org/officeDocument/2006/customXml" ds:itemID="{DC565BAB-17E8-4CBD-8C54-0B3E0C2D1326}">
  <ds:schemaRefs>
    <ds:schemaRef ds:uri="http://purl.org/dc/terms/"/>
    <ds:schemaRef ds:uri="http://purl.org/dc/dcmitype/"/>
    <ds:schemaRef ds:uri="8e5e79ef-1ba3-4771-9c10-527fce98e519"/>
    <ds:schemaRef ds:uri="37bbd720-11c8-45bb-9f9d-154eaa7a73d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09554E17-4043-457B-9EE5-1626036EB638}">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6.xml><?xml version="1.0" encoding="utf-8"?>
<ds:datastoreItem xmlns:ds="http://schemas.openxmlformats.org/officeDocument/2006/customXml" ds:itemID="{070033D2-FACC-475E-AF55-DB5C867795F9}">
  <ds:schemaRefs/>
</ds:datastoreItem>
</file>

<file path=customXml/itemProps7.xml><?xml version="1.0" encoding="utf-8"?>
<ds:datastoreItem xmlns:ds="http://schemas.openxmlformats.org/officeDocument/2006/customXml" ds:itemID="{CB9FF16E-4217-469D-AB35-C609D5DFECCF}">
  <ds:schemaRefs/>
</ds:datastoreItem>
</file>

<file path=docProps/app.xml><?xml version="1.0" encoding="utf-8"?>
<Properties xmlns="http://schemas.openxmlformats.org/officeDocument/2006/extended-properties" xmlns:vt="http://schemas.openxmlformats.org/officeDocument/2006/docPropsVTypes">
  <TotalTime>182</TotalTime>
  <Words>1739</Words>
  <Application>Microsoft Office PowerPoint</Application>
  <PresentationFormat>Custom</PresentationFormat>
  <Paragraphs>206</Paragraphs>
  <Slides>46</Slides>
  <Notes>2</Notes>
  <HiddenSlides>0</HiddenSlides>
  <MMClips>0</MMClips>
  <ScaleCrop>false</ScaleCrop>
  <HeadingPairs>
    <vt:vector size="8" baseType="variant">
      <vt:variant>
        <vt:lpstr>Fonts Used</vt:lpstr>
      </vt:variant>
      <vt:variant>
        <vt:i4>25</vt:i4>
      </vt:variant>
      <vt:variant>
        <vt:lpstr>Theme</vt:lpstr>
      </vt:variant>
      <vt:variant>
        <vt:i4>15</vt:i4>
      </vt:variant>
      <vt:variant>
        <vt:lpstr>Embedded OLE Servers</vt:lpstr>
      </vt:variant>
      <vt:variant>
        <vt:i4>1</vt:i4>
      </vt:variant>
      <vt:variant>
        <vt:lpstr>Slide Titles</vt:lpstr>
      </vt:variant>
      <vt:variant>
        <vt:i4>46</vt:i4>
      </vt:variant>
    </vt:vector>
  </HeadingPairs>
  <TitlesOfParts>
    <vt:vector size="87" baseType="lpstr">
      <vt:lpstr>Bernard MT Condensed</vt:lpstr>
      <vt:lpstr>Calibri</vt:lpstr>
      <vt:lpstr>Arial</vt:lpstr>
      <vt:lpstr>Times New Roman</vt:lpstr>
      <vt:lpstr>Posterama</vt:lpstr>
      <vt:lpstr>Georgia Pro Semibold</vt:lpstr>
      <vt:lpstr>Rockwell</vt:lpstr>
      <vt:lpstr>Georgia</vt:lpstr>
      <vt:lpstr>Bookman Old Style</vt:lpstr>
      <vt:lpstr>The Hand</vt:lpstr>
      <vt:lpstr>Calibri Light</vt:lpstr>
      <vt:lpstr>Helvetica Neue</vt:lpstr>
      <vt:lpstr>Franklin Gothic Heavy</vt:lpstr>
      <vt:lpstr>Georgia Pro Light</vt:lpstr>
      <vt:lpstr>Aptos Display</vt:lpstr>
      <vt:lpstr>Aptos</vt:lpstr>
      <vt:lpstr>Wingdings 2</vt:lpstr>
      <vt:lpstr>Gill Sans Nova</vt:lpstr>
      <vt:lpstr>Avenir Next LT Pro</vt:lpstr>
      <vt:lpstr>Modern Love</vt:lpstr>
      <vt:lpstr>Calisto MT</vt:lpstr>
      <vt:lpstr>Arial Nova</vt:lpstr>
      <vt:lpstr>Algerian</vt:lpstr>
      <vt:lpstr>Arial Black</vt:lpstr>
      <vt:lpstr>Consolas</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VaultVTI</vt:lpstr>
      <vt:lpstr>Simple Light</vt:lpstr>
      <vt:lpstr>1_GradientVTI</vt:lpstr>
      <vt:lpstr>SplashVTI</vt:lpstr>
      <vt:lpstr>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Win a yearbook by creating the cover(front and back) for this year's theme: Vinyl Rewind!</vt:lpstr>
      <vt:lpstr> </vt:lpstr>
      <vt:lpstr>PowerPoint Presentation</vt:lpstr>
      <vt:lpstr>Middle School</vt:lpstr>
      <vt:lpstr>PowerPoint Presentation</vt:lpstr>
      <vt:lpstr>PowerPoint Presentation</vt:lpstr>
      <vt:lpstr>PowerPoint Presentation</vt:lpstr>
      <vt:lpstr>NO DRAMA CLUB THIS WEEK! AUDITIONS Soon!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12</cp:revision>
  <cp:lastPrinted>2025-02-06T23:31:27Z</cp:lastPrinted>
  <dcterms:created xsi:type="dcterms:W3CDTF">2018-11-26T04:56:53Z</dcterms:created>
  <dcterms:modified xsi:type="dcterms:W3CDTF">2025-02-20T13:22:50Z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